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2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комиссии по проверке школьной столовой.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Снятие проб обеда.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50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372708"/>
          </a:xfrm>
        </p:spPr>
      </p:pic>
    </p:spTree>
    <p:extLst>
      <p:ext uri="{BB962C8B-B14F-4D97-AF65-F5344CB8AC3E}">
        <p14:creationId xmlns:p14="http://schemas.microsoft.com/office/powerpoint/2010/main" val="115030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534726"/>
          </a:xfrm>
        </p:spPr>
      </p:pic>
    </p:spTree>
    <p:extLst>
      <p:ext uri="{BB962C8B-B14F-4D97-AF65-F5344CB8AC3E}">
        <p14:creationId xmlns:p14="http://schemas.microsoft.com/office/powerpoint/2010/main" val="412262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39"/>
            <a:ext cx="4824536" cy="6432715"/>
          </a:xfrm>
        </p:spPr>
      </p:pic>
    </p:spTree>
    <p:extLst>
      <p:ext uri="{BB962C8B-B14F-4D97-AF65-F5344CB8AC3E}">
        <p14:creationId xmlns:p14="http://schemas.microsoft.com/office/powerpoint/2010/main" val="355538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824536" cy="6432715"/>
          </a:xfrm>
        </p:spPr>
      </p:pic>
    </p:spTree>
    <p:extLst>
      <p:ext uri="{BB962C8B-B14F-4D97-AF65-F5344CB8AC3E}">
        <p14:creationId xmlns:p14="http://schemas.microsoft.com/office/powerpoint/2010/main" val="317363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426714"/>
          </a:xfrm>
        </p:spPr>
      </p:pic>
    </p:spTree>
    <p:extLst>
      <p:ext uri="{BB962C8B-B14F-4D97-AF65-F5344CB8AC3E}">
        <p14:creationId xmlns:p14="http://schemas.microsoft.com/office/powerpoint/2010/main" val="362997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84976" cy="6588732"/>
          </a:xfrm>
        </p:spPr>
      </p:pic>
    </p:spTree>
    <p:extLst>
      <p:ext uri="{BB962C8B-B14F-4D97-AF65-F5344CB8AC3E}">
        <p14:creationId xmlns:p14="http://schemas.microsoft.com/office/powerpoint/2010/main" val="2003096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Работа комиссии по проверке школьной столовой.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комиссии по проверке школьной столовой.</dc:title>
  <dc:creator>1</dc:creator>
  <cp:lastModifiedBy>Пользователь Windows</cp:lastModifiedBy>
  <cp:revision>1</cp:revision>
  <dcterms:created xsi:type="dcterms:W3CDTF">2022-10-25T11:49:54Z</dcterms:created>
  <dcterms:modified xsi:type="dcterms:W3CDTF">2022-10-25T11:52:44Z</dcterms:modified>
</cp:coreProperties>
</file>