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9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612068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2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6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7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5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7440" y="1988840"/>
            <a:ext cx="6419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63D9-73D3-495A-88E1-FC1F6904486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4260-C167-48F2-A2BD-498D662F09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2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399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399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399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399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99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399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107900"/>
            <a:ext cx="7272808" cy="64807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МАОУ «</a:t>
            </a:r>
            <a:r>
              <a:rPr lang="ru-RU" sz="3000" dirty="0" err="1" smtClean="0">
                <a:solidFill>
                  <a:srgbClr val="FF0000"/>
                </a:solidFill>
              </a:rPr>
              <a:t>Слободо</a:t>
            </a:r>
            <a:r>
              <a:rPr lang="ru-RU" sz="3000" dirty="0" smtClean="0">
                <a:solidFill>
                  <a:srgbClr val="FF0000"/>
                </a:solidFill>
              </a:rPr>
              <a:t>-Туринская СОШ№2» 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98" y="2042324"/>
            <a:ext cx="3898970" cy="26642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476672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</a:rPr>
              <a:t>Презентация о приготовлении поварами школьной столовой горячего завтрака </a:t>
            </a:r>
          </a:p>
        </p:txBody>
      </p:sp>
    </p:spTree>
    <p:extLst>
      <p:ext uri="{BB962C8B-B14F-4D97-AF65-F5344CB8AC3E}">
        <p14:creationId xmlns:p14="http://schemas.microsoft.com/office/powerpoint/2010/main" val="36280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8411"/>
            <a:ext cx="4692785" cy="35195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176327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Ингредиенты: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564904"/>
            <a:ext cx="30726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Творог</a:t>
            </a:r>
          </a:p>
          <a:p>
            <a:r>
              <a:rPr lang="ru-RU" sz="2600" b="1" dirty="0" smtClean="0">
                <a:solidFill>
                  <a:srgbClr val="00B050"/>
                </a:solidFill>
              </a:rPr>
              <a:t>Яйца</a:t>
            </a:r>
          </a:p>
          <a:p>
            <a:r>
              <a:rPr lang="ru-RU" sz="2600" b="1" dirty="0" smtClean="0">
                <a:solidFill>
                  <a:srgbClr val="00B050"/>
                </a:solidFill>
              </a:rPr>
              <a:t>Сахар</a:t>
            </a:r>
          </a:p>
          <a:p>
            <a:r>
              <a:rPr lang="ru-RU" sz="2600" b="1" dirty="0" smtClean="0">
                <a:solidFill>
                  <a:srgbClr val="00B050"/>
                </a:solidFill>
              </a:rPr>
              <a:t>Масло сливочное</a:t>
            </a:r>
            <a:endParaRPr lang="ru-RU" sz="2600" b="1" dirty="0" smtClean="0">
              <a:solidFill>
                <a:srgbClr val="00B050"/>
              </a:solidFill>
            </a:endParaRPr>
          </a:p>
          <a:p>
            <a:r>
              <a:rPr lang="ru-RU" sz="2600" b="1" dirty="0" smtClean="0">
                <a:solidFill>
                  <a:srgbClr val="00B050"/>
                </a:solidFill>
              </a:rPr>
              <a:t>Сметана</a:t>
            </a:r>
          </a:p>
          <a:p>
            <a:r>
              <a:rPr lang="ru-RU" sz="2600" b="1" dirty="0" smtClean="0">
                <a:solidFill>
                  <a:srgbClr val="00B050"/>
                </a:solidFill>
              </a:rPr>
              <a:t>Молоко с</a:t>
            </a:r>
            <a:r>
              <a:rPr lang="ru-RU" sz="2600" b="1" dirty="0" smtClean="0">
                <a:solidFill>
                  <a:srgbClr val="00B050"/>
                </a:solidFill>
              </a:rPr>
              <a:t>гущённое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26182" y="343439"/>
            <a:ext cx="541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Запеканка </a:t>
            </a:r>
            <a:r>
              <a:rPr lang="ru-RU" sz="3600" b="1" dirty="0" smtClean="0">
                <a:solidFill>
                  <a:srgbClr val="00B050"/>
                </a:solidFill>
              </a:rPr>
              <a:t>творожная.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8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4" y="2202161"/>
            <a:ext cx="4311441" cy="32335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2161"/>
            <a:ext cx="3491880" cy="46558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3671392" y="76470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Место хранения сырья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1700808"/>
            <a:ext cx="4224470" cy="31683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675441" cy="35065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83671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Обработка яиц по </a:t>
            </a:r>
            <a:r>
              <a:rPr lang="ru-RU" sz="3600" b="1" dirty="0" smtClean="0">
                <a:solidFill>
                  <a:srgbClr val="00B050"/>
                </a:solidFill>
              </a:rPr>
              <a:t>СанПиНу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0" y="188640"/>
            <a:ext cx="4091947" cy="30689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40" y="3814294"/>
            <a:ext cx="4219695" cy="30610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220072" y="76470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Протирание творога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50912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Топление сливочного масла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3530"/>
            <a:ext cx="3168352" cy="4224470"/>
          </a:xfr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3344646" cy="44595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34293" y="66132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Замешивание всех  ингредиентов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31666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</a:rPr>
              <a:t>Выкладывание массы на противень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1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2908417" cy="3877890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75" y="2132856"/>
            <a:ext cx="3543858" cy="47251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3491880" y="476672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Помещение противня в жарочный шкаф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0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456384" cy="4608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36470"/>
            <a:ext cx="4253068" cy="41215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3897529" y="33265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Извлечение противня с готовой запеканкой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5.mt.ru/r30/photo32D0/20412566191-0/jpg/b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5905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7090"/>
            <a:ext cx="4572000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8126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6fa16af8b19526815a7bba42ca36965ed6d5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vitaminniy-kokteyl</Template>
  <TotalTime>152</TotalTime>
  <Words>57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МАОУ «Слободо-Туринская СОШ№2»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«Слободо-Туринская СОШ№2»</dc:title>
  <dc:creator>Пользователь</dc:creator>
  <cp:lastModifiedBy>Пользователь</cp:lastModifiedBy>
  <cp:revision>12</cp:revision>
  <dcterms:created xsi:type="dcterms:W3CDTF">2022-10-13T05:13:35Z</dcterms:created>
  <dcterms:modified xsi:type="dcterms:W3CDTF">2022-10-13T07:54:03Z</dcterms:modified>
</cp:coreProperties>
</file>