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59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476672"/>
            <a:ext cx="612068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026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93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6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2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6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7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9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57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0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7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4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17440" y="1988840"/>
            <a:ext cx="64190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563D9-73D3-495A-88E1-FC1F69044868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44260-C167-48F2-A2BD-498D662F094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72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339966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3399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3399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3399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3399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3399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-107900"/>
            <a:ext cx="7272808" cy="648072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FF0000"/>
                </a:solidFill>
              </a:rPr>
              <a:t>МАОУ «</a:t>
            </a:r>
            <a:r>
              <a:rPr lang="ru-RU" sz="3000" dirty="0" err="1" smtClean="0">
                <a:solidFill>
                  <a:srgbClr val="FF0000"/>
                </a:solidFill>
              </a:rPr>
              <a:t>Слободо</a:t>
            </a:r>
            <a:r>
              <a:rPr lang="ru-RU" sz="3000" dirty="0" smtClean="0">
                <a:solidFill>
                  <a:srgbClr val="FF0000"/>
                </a:solidFill>
              </a:rPr>
              <a:t>-Туринская СОШ№2» </a:t>
            </a:r>
            <a:endParaRPr lang="ru-RU" sz="30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698" y="2042324"/>
            <a:ext cx="3898970" cy="266429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2843808" y="476672"/>
            <a:ext cx="5544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FFFF00"/>
                </a:solidFill>
              </a:rPr>
              <a:t>Презентация о приготовлении поварами школьной столовой горячего завтрака </a:t>
            </a:r>
          </a:p>
        </p:txBody>
      </p:sp>
    </p:spTree>
    <p:extLst>
      <p:ext uri="{BB962C8B-B14F-4D97-AF65-F5344CB8AC3E}">
        <p14:creationId xmlns:p14="http://schemas.microsoft.com/office/powerpoint/2010/main" val="362803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38411"/>
            <a:ext cx="4692785" cy="35195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4499992" y="176327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Ингредиенты: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2564904"/>
            <a:ext cx="30726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Творог</a:t>
            </a:r>
          </a:p>
          <a:p>
            <a:r>
              <a:rPr lang="ru-RU" sz="2600" b="1" dirty="0" smtClean="0">
                <a:solidFill>
                  <a:srgbClr val="00B050"/>
                </a:solidFill>
              </a:rPr>
              <a:t>Яйца</a:t>
            </a:r>
          </a:p>
          <a:p>
            <a:r>
              <a:rPr lang="ru-RU" sz="2600" b="1" dirty="0" smtClean="0">
                <a:solidFill>
                  <a:srgbClr val="00B050"/>
                </a:solidFill>
              </a:rPr>
              <a:t>Сахар</a:t>
            </a:r>
          </a:p>
          <a:p>
            <a:r>
              <a:rPr lang="ru-RU" sz="2600" b="1" dirty="0" smtClean="0">
                <a:solidFill>
                  <a:srgbClr val="00B050"/>
                </a:solidFill>
              </a:rPr>
              <a:t>Масло сливочное</a:t>
            </a:r>
            <a:endParaRPr lang="ru-RU" sz="2600" b="1" dirty="0" smtClean="0">
              <a:solidFill>
                <a:srgbClr val="00B050"/>
              </a:solidFill>
            </a:endParaRPr>
          </a:p>
          <a:p>
            <a:r>
              <a:rPr lang="ru-RU" sz="2600" b="1" dirty="0" smtClean="0">
                <a:solidFill>
                  <a:srgbClr val="00B050"/>
                </a:solidFill>
              </a:rPr>
              <a:t>Сметана</a:t>
            </a:r>
          </a:p>
          <a:p>
            <a:r>
              <a:rPr lang="ru-RU" sz="2600" b="1" dirty="0" smtClean="0">
                <a:solidFill>
                  <a:srgbClr val="00B050"/>
                </a:solidFill>
              </a:rPr>
              <a:t>Молоко с</a:t>
            </a:r>
            <a:r>
              <a:rPr lang="ru-RU" sz="2600" b="1" dirty="0" smtClean="0">
                <a:solidFill>
                  <a:srgbClr val="00B050"/>
                </a:solidFill>
              </a:rPr>
              <a:t>гущённое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626182" y="343439"/>
            <a:ext cx="5410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Запеканка </a:t>
            </a:r>
            <a:r>
              <a:rPr lang="ru-RU" sz="3600" b="1" dirty="0" smtClean="0">
                <a:solidFill>
                  <a:srgbClr val="00B050"/>
                </a:solidFill>
              </a:rPr>
              <a:t>творожная.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983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764" y="2202161"/>
            <a:ext cx="4311441" cy="32335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202161"/>
            <a:ext cx="3491880" cy="465584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/>
          <p:cNvSpPr txBox="1"/>
          <p:nvPr/>
        </p:nvSpPr>
        <p:spPr>
          <a:xfrm>
            <a:off x="3671392" y="764704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Место хранения сырья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37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38" y="1700808"/>
            <a:ext cx="4224470" cy="316835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675441" cy="350658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644008" y="836712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Обработка яиц по </a:t>
            </a:r>
            <a:r>
              <a:rPr lang="ru-RU" sz="3600" b="1" dirty="0" smtClean="0">
                <a:solidFill>
                  <a:srgbClr val="00B050"/>
                </a:solidFill>
              </a:rPr>
              <a:t>СанПиНу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38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10" y="188640"/>
            <a:ext cx="4091947" cy="306896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940" y="3814294"/>
            <a:ext cx="4219695" cy="306104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5220072" y="764704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Протирание творога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4509120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Топление сливочного масла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40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33530"/>
            <a:ext cx="3168352" cy="4224470"/>
          </a:xfr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6632"/>
            <a:ext cx="3344646" cy="445952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4534293" y="661322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Замешивание всех  ингредиентов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531666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solidFill>
                  <a:srgbClr val="00B050"/>
                </a:solidFill>
              </a:rPr>
              <a:t>Выкладывание массы на противень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15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636912"/>
            <a:ext cx="2908417" cy="3877890"/>
          </a:xfr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775" y="2132856"/>
            <a:ext cx="3543858" cy="47251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/>
          <p:cNvSpPr txBox="1"/>
          <p:nvPr/>
        </p:nvSpPr>
        <p:spPr>
          <a:xfrm>
            <a:off x="3491880" y="476672"/>
            <a:ext cx="5652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Помещение противня в жарочный шкаф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03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00808"/>
            <a:ext cx="3456384" cy="460851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36470"/>
            <a:ext cx="4253068" cy="412153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3897529" y="332656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Извлечение противня с готовой запеканкой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39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5.mt.ru/r30/photo32D0/20412566191-0/jpg/b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80"/>
            <a:ext cx="59055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27090"/>
            <a:ext cx="4572000" cy="3429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281262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76fa16af8b19526815a7bba42ca36965ed6d5e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vitaminniy-kokteyl</Template>
  <TotalTime>152</TotalTime>
  <Words>57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МАОУ «Слободо-Туринская СОШ№2»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Base>http://presentation-creation.ru/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«Слободо-Туринская СОШ№2»</dc:title>
  <dc:creator>Пользователь</dc:creator>
  <cp:lastModifiedBy>Пользователь</cp:lastModifiedBy>
  <cp:revision>12</cp:revision>
  <dcterms:created xsi:type="dcterms:W3CDTF">2022-10-13T05:13:35Z</dcterms:created>
  <dcterms:modified xsi:type="dcterms:W3CDTF">2022-10-13T07:54:03Z</dcterms:modified>
</cp:coreProperties>
</file>